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799" autoAdjust="0"/>
    <p:restoredTop sz="96398" autoAdjust="0"/>
  </p:normalViewPr>
  <p:slideViewPr>
    <p:cSldViewPr>
      <p:cViewPr>
        <p:scale>
          <a:sx n="70" d="100"/>
          <a:sy n="70" d="100"/>
        </p:scale>
        <p:origin x="-931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Suorakulmio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uorakulmio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tsikk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9" name="Alaotsikk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i-FI" smtClean="0"/>
              <a:t>Muokkaa alaotsikon perustyyliä napsautt.</a:t>
            </a:r>
            <a:endParaRPr lang="en-US"/>
          </a:p>
        </p:txBody>
      </p:sp>
      <p:sp>
        <p:nvSpPr>
          <p:cNvPr id="7" name="Päivämäärän paikkamerkki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0" name="Alatunnisteen paikkamerkki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1" name="Dian numeron paikkamerkki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B51C62-4CFC-4D02-A91C-1A90D2031AF7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1462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Päivämäärän paikkamerkki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2AE60F-F07A-40A4-AC4F-B7C49A82BFBE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475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Suorakulmio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uorakulmio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7" name="Päivämäärän paikkamerkki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Dian numeron paikkamerkki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fld id="{7FA2B8CE-F5F6-4720-9DD3-EA3A0B8ECAE1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9" name="Alatunnisteen paikkamerkki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41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5" name="Päivämäärän paikkamerkki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00D9D5-C6D8-4636-B086-DF8CC7ED5241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7" name="Alatunnisteen paikkamerkki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8889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13" name="Sisällön paikkamerkki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16" name="Tekstin paikkamerkki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15" name="Tekstin paikkamerkki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7" name="Päivämäärän paikkamerkki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Dian numeron paikkamerkki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9B4274-D0F2-4A36-8B74-6F253B54E989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9" name="Alatunnisteen paikkamerkki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3988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Päivämäärän paikkamerkki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EBA9ED-858D-46FF-82C1-03F92FAF9D62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6337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37DC699-EB53-4E7A-874B-C4BE13DB6790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63327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5" name="Päivämäärän paikkamerkki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C46548-A1BD-4DF5-93D1-3C5B3C36049C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966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uorakulmio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Suorakulmio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Suorakulmio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i-FI" noProof="0" smtClean="0"/>
              <a:t>Lisää kuva napsauttamalla kuvaketta</a:t>
            </a:r>
            <a:endParaRPr lang="en-US" noProof="0" dirty="0"/>
          </a:p>
        </p:txBody>
      </p:sp>
      <p:sp>
        <p:nvSpPr>
          <p:cNvPr id="9" name="Päivämäärän paikkamerkki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0" name="Dian numeron paikkamerkki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/>
            </a:lvl1pPr>
          </a:lstStyle>
          <a:p>
            <a:fld id="{E4BDC2CE-5A1A-4EAE-BAD4-C2552AAAA4F2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11" name="Alatunnisteen paikkamerkki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3401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Päivämäärän paikkamerkki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05D894-8FD0-4D2D-85A5-529771FE5455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0936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Suorakulmio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uorakulmio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7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fld id="{DC9DCB14-CAF2-4715-BA13-DD1C3DA14473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6302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tsikon paikkamerkki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perustyyl. napsautt.</a:t>
            </a:r>
            <a:endParaRPr lang="en-US" smtClean="0"/>
          </a:p>
        </p:txBody>
      </p:sp>
      <p:sp>
        <p:nvSpPr>
          <p:cNvPr id="1027" name="Tekstin paikkamerkki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smtClean="0"/>
          </a:p>
        </p:txBody>
      </p:sp>
      <p:sp>
        <p:nvSpPr>
          <p:cNvPr id="14" name="Päivämäärän paikkamerkki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Suorakulmio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Suorakulmio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orakulmio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Dian numeron paikkamerkki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A49705CD-6061-4A19-A2FE-A9E9E9CC23E2}" type="slidenum">
              <a:rPr lang="fi-FI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0" r:id="rId2"/>
    <p:sldLayoutId id="2147483775" r:id="rId3"/>
    <p:sldLayoutId id="2147483776" r:id="rId4"/>
    <p:sldLayoutId id="2147483777" r:id="rId5"/>
    <p:sldLayoutId id="2147483771" r:id="rId6"/>
    <p:sldLayoutId id="2147483778" r:id="rId7"/>
    <p:sldLayoutId id="2147483772" r:id="rId8"/>
    <p:sldLayoutId id="2147483779" r:id="rId9"/>
    <p:sldLayoutId id="2147483773" r:id="rId10"/>
    <p:sldLayoutId id="214748378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153400" cy="990600"/>
          </a:xfrm>
        </p:spPr>
        <p:txBody>
          <a:bodyPr/>
          <a:lstStyle/>
          <a:p>
            <a:pPr eaLnBrk="1" hangingPunct="1"/>
            <a:r>
              <a:rPr lang="en-US" sz="2800" dirty="0" err="1" smtClean="0"/>
              <a:t>Kristinusko</a:t>
            </a:r>
            <a:r>
              <a:rPr lang="en-US" sz="2800" dirty="0" smtClean="0"/>
              <a:t> </a:t>
            </a:r>
            <a:r>
              <a:rPr lang="en-US" sz="2800" dirty="0" err="1" smtClean="0"/>
              <a:t>Aasiassa</a:t>
            </a:r>
            <a:endParaRPr lang="en-US" sz="28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1560" y="980728"/>
            <a:ext cx="8153400" cy="5999163"/>
          </a:xfrm>
        </p:spPr>
        <p:txBody>
          <a:bodyPr/>
          <a:lstStyle/>
          <a:p>
            <a:pPr eaLnBrk="1" hangingPunct="1">
              <a:spcBef>
                <a:spcPts val="750"/>
              </a:spcBef>
              <a:buClrTx/>
              <a:buSzTx/>
              <a:defRPr/>
            </a:pPr>
            <a:endParaRPr lang="en-US" sz="1400" dirty="0" smtClean="0"/>
          </a:p>
          <a:p>
            <a:pPr eaLnBrk="1" hangingPunct="1">
              <a:spcBef>
                <a:spcPts val="750"/>
              </a:spcBef>
              <a:buClrTx/>
              <a:buSzTx/>
              <a:defRPr/>
            </a:pPr>
            <a:endParaRPr lang="en-US" sz="1400" dirty="0"/>
          </a:p>
          <a:p>
            <a:pPr eaLnBrk="1" hangingPunct="1">
              <a:spcBef>
                <a:spcPts val="750"/>
              </a:spcBef>
              <a:buClrTx/>
              <a:buSzTx/>
              <a:defRPr/>
            </a:pPr>
            <a:endParaRPr lang="en-US" sz="1400" dirty="0" smtClean="0"/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en-US" sz="2000" dirty="0" err="1" smtClean="0"/>
              <a:t>Aasiassa</a:t>
            </a:r>
            <a:r>
              <a:rPr lang="en-US" sz="2000" dirty="0" smtClean="0"/>
              <a:t> 8% </a:t>
            </a:r>
            <a:r>
              <a:rPr lang="en-US" sz="2000" dirty="0" err="1" smtClean="0"/>
              <a:t>väestöstä</a:t>
            </a:r>
            <a:r>
              <a:rPr lang="en-US" sz="2000" dirty="0" smtClean="0"/>
              <a:t> </a:t>
            </a:r>
            <a:r>
              <a:rPr lang="en-US" sz="2000" dirty="0" err="1" smtClean="0"/>
              <a:t>kristittyjä</a:t>
            </a:r>
            <a:endParaRPr lang="en-US" sz="2000" dirty="0" smtClean="0"/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en-US" sz="2000" dirty="0" err="1" smtClean="0"/>
              <a:t>Filippiinit</a:t>
            </a:r>
            <a:r>
              <a:rPr lang="en-US" sz="2000" dirty="0" smtClean="0"/>
              <a:t> </a:t>
            </a:r>
            <a:r>
              <a:rPr lang="en-US" sz="2000" dirty="0" err="1" smtClean="0"/>
              <a:t>ainut</a:t>
            </a:r>
            <a:r>
              <a:rPr lang="en-US" sz="2000" dirty="0" smtClean="0"/>
              <a:t> </a:t>
            </a:r>
            <a:r>
              <a:rPr lang="en-US" sz="2000" dirty="0" err="1" smtClean="0"/>
              <a:t>Aasiassa</a:t>
            </a:r>
            <a:r>
              <a:rPr lang="en-US" sz="2000" dirty="0" smtClean="0"/>
              <a:t>, </a:t>
            </a:r>
            <a:r>
              <a:rPr lang="en-US" sz="2000" dirty="0" err="1" smtClean="0"/>
              <a:t>jossa</a:t>
            </a:r>
            <a:r>
              <a:rPr lang="en-US" sz="2000" dirty="0" smtClean="0"/>
              <a:t> </a:t>
            </a:r>
            <a:r>
              <a:rPr lang="en-US" sz="2000" dirty="0" err="1" smtClean="0"/>
              <a:t>kristinusko</a:t>
            </a:r>
            <a:r>
              <a:rPr lang="en-US" sz="2000" dirty="0" smtClean="0"/>
              <a:t> </a:t>
            </a:r>
            <a:r>
              <a:rPr lang="en-US" sz="2000" dirty="0" err="1" smtClean="0"/>
              <a:t>valtauskontona</a:t>
            </a:r>
            <a:r>
              <a:rPr lang="en-US" sz="2000" dirty="0" smtClean="0"/>
              <a:t> </a:t>
            </a:r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en-US" sz="2000" dirty="0" err="1" smtClean="0"/>
              <a:t>Intiassa</a:t>
            </a:r>
            <a:r>
              <a:rPr lang="en-US" sz="2000" dirty="0" smtClean="0"/>
              <a:t> </a:t>
            </a:r>
            <a:r>
              <a:rPr lang="en-US" sz="2000" dirty="0" err="1" smtClean="0"/>
              <a:t>kristinuskoa</a:t>
            </a:r>
            <a:r>
              <a:rPr lang="en-US" sz="2000" dirty="0" smtClean="0"/>
              <a:t> </a:t>
            </a:r>
            <a:r>
              <a:rPr lang="en-US" sz="2000" dirty="0" err="1" smtClean="0"/>
              <a:t>harjoittavat</a:t>
            </a:r>
            <a:r>
              <a:rPr lang="en-US" sz="2000" dirty="0" smtClean="0"/>
              <a:t> </a:t>
            </a:r>
            <a:r>
              <a:rPr lang="en-US" sz="2000" dirty="0" err="1" smtClean="0"/>
              <a:t>useimmiten</a:t>
            </a:r>
            <a:r>
              <a:rPr lang="en-US" sz="2000" dirty="0" smtClean="0"/>
              <a:t> </a:t>
            </a:r>
            <a:r>
              <a:rPr lang="en-US" sz="2000" dirty="0" err="1" smtClean="0"/>
              <a:t>yhteiskunnan</a:t>
            </a:r>
            <a:r>
              <a:rPr lang="en-US" sz="2000" dirty="0" smtClean="0"/>
              <a:t> </a:t>
            </a:r>
            <a:r>
              <a:rPr lang="en-US" sz="2000" dirty="0" err="1" smtClean="0"/>
              <a:t>alimpiin</a:t>
            </a:r>
            <a:r>
              <a:rPr lang="en-US" sz="2000" dirty="0" smtClean="0"/>
              <a:t> </a:t>
            </a:r>
            <a:r>
              <a:rPr lang="en-US" sz="2000" dirty="0" err="1" smtClean="0"/>
              <a:t>luokiin</a:t>
            </a:r>
            <a:r>
              <a:rPr lang="en-US" sz="2000" dirty="0" smtClean="0"/>
              <a:t>  </a:t>
            </a:r>
            <a:r>
              <a:rPr lang="en-US" sz="2000" dirty="0" err="1" smtClean="0"/>
              <a:t>kuuluvat</a:t>
            </a:r>
            <a:r>
              <a:rPr lang="en-US" sz="2000" dirty="0" smtClean="0"/>
              <a:t> (= </a:t>
            </a:r>
            <a:r>
              <a:rPr lang="en-US" sz="2000" dirty="0" err="1" smtClean="0"/>
              <a:t>kastittomat</a:t>
            </a:r>
            <a:r>
              <a:rPr lang="en-US" sz="2000" dirty="0" smtClean="0"/>
              <a:t>)</a:t>
            </a:r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en-US" sz="2000" dirty="0" err="1" smtClean="0"/>
              <a:t>Kristiusko</a:t>
            </a:r>
            <a:r>
              <a:rPr lang="en-US" sz="2000" dirty="0" smtClean="0"/>
              <a:t> </a:t>
            </a:r>
            <a:r>
              <a:rPr lang="en-US" sz="2000" dirty="0" err="1" smtClean="0"/>
              <a:t>tuli</a:t>
            </a:r>
            <a:r>
              <a:rPr lang="en-US" sz="2000" dirty="0" smtClean="0"/>
              <a:t> </a:t>
            </a:r>
            <a:r>
              <a:rPr lang="en-US" sz="2000" dirty="0" err="1" smtClean="0"/>
              <a:t>Kiinan</a:t>
            </a:r>
            <a:r>
              <a:rPr lang="en-US" sz="2000" dirty="0" smtClean="0"/>
              <a:t> </a:t>
            </a:r>
            <a:r>
              <a:rPr lang="en-US" sz="2000" dirty="0" err="1" smtClean="0"/>
              <a:t>Xianiin</a:t>
            </a:r>
            <a:r>
              <a:rPr lang="en-US" sz="2000" dirty="0" smtClean="0"/>
              <a:t> </a:t>
            </a:r>
            <a:r>
              <a:rPr lang="en-US" sz="2000" dirty="0" err="1" smtClean="0"/>
              <a:t>vuonna</a:t>
            </a:r>
            <a:r>
              <a:rPr lang="en-US" sz="2000" dirty="0" smtClean="0"/>
              <a:t> 635 </a:t>
            </a:r>
            <a:r>
              <a:rPr lang="en-US" sz="2000" dirty="0" err="1" smtClean="0"/>
              <a:t>Syyrian</a:t>
            </a:r>
            <a:r>
              <a:rPr lang="en-US" sz="2000" dirty="0" smtClean="0"/>
              <a:t> </a:t>
            </a:r>
            <a:r>
              <a:rPr lang="en-US" sz="2000" dirty="0" err="1" smtClean="0"/>
              <a:t>kautta</a:t>
            </a:r>
            <a:endParaRPr lang="en-US" sz="2000" dirty="0" smtClean="0"/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en-US" sz="2000" dirty="0" err="1" smtClean="0"/>
              <a:t>Kristinusko</a:t>
            </a:r>
            <a:r>
              <a:rPr lang="en-US" sz="2000" dirty="0" smtClean="0"/>
              <a:t> </a:t>
            </a:r>
            <a:r>
              <a:rPr lang="en-US" sz="2000" dirty="0" err="1" smtClean="0"/>
              <a:t>saa</a:t>
            </a:r>
            <a:r>
              <a:rPr lang="en-US" sz="2000" dirty="0" smtClean="0"/>
              <a:t> </a:t>
            </a:r>
            <a:r>
              <a:rPr lang="en-US" sz="2000" dirty="0" err="1" smtClean="0"/>
              <a:t>harjoittaa</a:t>
            </a:r>
            <a:r>
              <a:rPr lang="en-US" sz="2000" dirty="0" smtClean="0"/>
              <a:t> </a:t>
            </a:r>
            <a:r>
              <a:rPr lang="en-US" sz="2000" dirty="0" err="1" smtClean="0"/>
              <a:t>nykyään</a:t>
            </a:r>
            <a:r>
              <a:rPr lang="en-US" sz="2000" dirty="0" smtClean="0"/>
              <a:t> </a:t>
            </a:r>
            <a:r>
              <a:rPr lang="en-US" sz="2000" dirty="0" err="1" smtClean="0"/>
              <a:t>Kiinassa</a:t>
            </a:r>
            <a:r>
              <a:rPr lang="en-US" sz="2000" dirty="0" smtClean="0"/>
              <a:t> vain </a:t>
            </a:r>
            <a:r>
              <a:rPr lang="en-US" sz="2000" dirty="0" err="1" smtClean="0"/>
              <a:t>puolueen</a:t>
            </a:r>
            <a:r>
              <a:rPr lang="en-US" sz="2000" dirty="0" smtClean="0"/>
              <a:t> (= </a:t>
            </a:r>
            <a:r>
              <a:rPr lang="en-US" sz="2000" dirty="0" err="1" smtClean="0"/>
              <a:t>kommunistisen</a:t>
            </a:r>
            <a:r>
              <a:rPr lang="en-US" sz="2000" dirty="0" smtClean="0"/>
              <a:t> </a:t>
            </a:r>
            <a:r>
              <a:rPr lang="en-US" sz="2000" dirty="0" err="1" smtClean="0"/>
              <a:t>puolueen</a:t>
            </a:r>
            <a:r>
              <a:rPr lang="en-US" sz="2000" dirty="0"/>
              <a:t>) </a:t>
            </a:r>
            <a:r>
              <a:rPr lang="en-US" sz="2000" dirty="0" err="1"/>
              <a:t>kontrolloimissa</a:t>
            </a:r>
            <a:r>
              <a:rPr lang="en-US" sz="2000" dirty="0"/>
              <a:t> </a:t>
            </a:r>
            <a:r>
              <a:rPr lang="en-US" sz="2000" dirty="0" err="1"/>
              <a:t>kirkoissa</a:t>
            </a:r>
            <a:r>
              <a:rPr lang="en-US" sz="2000" dirty="0"/>
              <a:t> </a:t>
            </a:r>
            <a:endParaRPr lang="en-US" sz="2000" dirty="0" smtClean="0"/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en-US" sz="2000" dirty="0" err="1" smtClean="0"/>
              <a:t>Krisinusko</a:t>
            </a:r>
            <a:r>
              <a:rPr lang="en-US" sz="2000" dirty="0" smtClean="0"/>
              <a:t> on </a:t>
            </a:r>
            <a:r>
              <a:rPr lang="en-US" sz="2000" dirty="0" err="1" smtClean="0"/>
              <a:t>Kiinan</a:t>
            </a:r>
            <a:r>
              <a:rPr lang="en-US" sz="2000" dirty="0" smtClean="0"/>
              <a:t> </a:t>
            </a:r>
            <a:r>
              <a:rPr lang="en-US" sz="2000" dirty="0" err="1" smtClean="0"/>
              <a:t>nopeiten</a:t>
            </a:r>
            <a:r>
              <a:rPr lang="en-US" sz="2000" dirty="0" smtClean="0"/>
              <a:t> </a:t>
            </a:r>
            <a:r>
              <a:rPr lang="en-US" sz="2000" dirty="0" err="1" smtClean="0"/>
              <a:t>leviävä</a:t>
            </a:r>
            <a:r>
              <a:rPr lang="en-US" sz="2000" dirty="0" smtClean="0"/>
              <a:t> </a:t>
            </a:r>
            <a:r>
              <a:rPr lang="en-US" sz="2000" dirty="0" err="1" smtClean="0"/>
              <a:t>uskonto</a:t>
            </a:r>
            <a:r>
              <a:rPr lang="en-US" sz="2000" dirty="0" smtClean="0"/>
              <a:t>, </a:t>
            </a:r>
            <a:r>
              <a:rPr lang="en-US" sz="2000" dirty="0" err="1" smtClean="0"/>
              <a:t>kristittyjä</a:t>
            </a:r>
            <a:r>
              <a:rPr lang="en-US" sz="2000" dirty="0" smtClean="0"/>
              <a:t> </a:t>
            </a:r>
            <a:r>
              <a:rPr lang="en-US" sz="2000" dirty="0" err="1" smtClean="0"/>
              <a:t>Kiinassa</a:t>
            </a:r>
            <a:r>
              <a:rPr lang="en-US" sz="2000" dirty="0" smtClean="0"/>
              <a:t> </a:t>
            </a:r>
            <a:r>
              <a:rPr lang="en-US" sz="2000" dirty="0" err="1" smtClean="0"/>
              <a:t>nykyään</a:t>
            </a:r>
            <a:r>
              <a:rPr lang="en-US" sz="2000" dirty="0" smtClean="0"/>
              <a:t> 40 – 90 </a:t>
            </a:r>
            <a:r>
              <a:rPr lang="en-US" sz="2000" dirty="0" err="1" smtClean="0"/>
              <a:t>miljoonaa</a:t>
            </a:r>
            <a:r>
              <a:rPr lang="en-US" sz="2000" dirty="0" smtClean="0"/>
              <a:t> (</a:t>
            </a:r>
            <a:r>
              <a:rPr lang="en-US" sz="2000" dirty="0" err="1" smtClean="0"/>
              <a:t>protestantteja</a:t>
            </a:r>
            <a:r>
              <a:rPr lang="en-US" sz="2000" dirty="0" smtClean="0"/>
              <a:t> 20 – 30 </a:t>
            </a:r>
            <a:r>
              <a:rPr lang="en-US" sz="2000" dirty="0" err="1" smtClean="0"/>
              <a:t>miljoonaa</a:t>
            </a:r>
            <a:r>
              <a:rPr lang="en-US" sz="2000" dirty="0" smtClean="0"/>
              <a:t>, </a:t>
            </a:r>
            <a:r>
              <a:rPr lang="en-US" sz="2000" dirty="0" err="1" smtClean="0"/>
              <a:t>katolisia</a:t>
            </a:r>
            <a:r>
              <a:rPr lang="en-US" sz="2000" dirty="0" smtClean="0"/>
              <a:t> 12 – 16 </a:t>
            </a:r>
            <a:r>
              <a:rPr lang="en-US" sz="2000" dirty="0" err="1" smtClean="0"/>
              <a:t>miljoonaa</a:t>
            </a:r>
            <a:r>
              <a:rPr lang="en-US" sz="2000" dirty="0" smtClean="0"/>
              <a:t>)</a:t>
            </a:r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endParaRPr lang="en-US" sz="1400" dirty="0" smtClean="0"/>
          </a:p>
          <a:p>
            <a:pPr marL="0" indent="0" eaLnBrk="1" hangingPunct="1">
              <a:spcBef>
                <a:spcPts val="750"/>
              </a:spcBef>
              <a:buClrTx/>
              <a:buSzTx/>
              <a:buNone/>
              <a:defRPr/>
            </a:pPr>
            <a:endParaRPr lang="en-US" sz="2000" dirty="0" smtClean="0"/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endParaRPr lang="en-US" sz="2000" dirty="0" smtClean="0"/>
          </a:p>
          <a:p>
            <a:pPr marL="0" indent="0"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en-US" sz="2000" dirty="0" smtClean="0"/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endParaRPr lang="en-US" sz="1400" dirty="0" smtClean="0"/>
          </a:p>
          <a:p>
            <a:pPr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endParaRPr lang="en-US" sz="1400" dirty="0" smtClean="0"/>
          </a:p>
          <a:p>
            <a:pPr marL="0" indent="0" eaLnBrk="1" hangingPunct="1">
              <a:spcBef>
                <a:spcPts val="75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en-US" sz="1400" dirty="0" smtClean="0"/>
          </a:p>
        </p:txBody>
      </p:sp>
      <p:pic>
        <p:nvPicPr>
          <p:cNvPr id="9220" name="Kuva 6" descr="käsikirj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585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ani">
  <a:themeElements>
    <a:clrScheme name="Mediaani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ani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ani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ani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299</TotalTime>
  <Words>73</Words>
  <Application>Microsoft Office PowerPoint</Application>
  <PresentationFormat>Näytössä katseltava diaesitys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2" baseType="lpstr">
      <vt:lpstr>Mediaani</vt:lpstr>
      <vt:lpstr>Kristinusko Aasiassa</vt:lpstr>
    </vt:vector>
  </TitlesOfParts>
  <Company>tsinger.fi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Hindulaisen uskonharjoittaminen ja elämäntavat</dc:title>
  <dc:creator>Timo Laulaja</dc:creator>
  <cp:lastModifiedBy>Timo Laulaja</cp:lastModifiedBy>
  <cp:revision>45</cp:revision>
  <cp:lastPrinted>1601-01-01T00:00:00Z</cp:lastPrinted>
  <dcterms:created xsi:type="dcterms:W3CDTF">2005-01-01T20:35:22Z</dcterms:created>
  <dcterms:modified xsi:type="dcterms:W3CDTF">2014-01-19T21:07:40Z</dcterms:modified>
</cp:coreProperties>
</file>